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65" r:id="rId6"/>
    <p:sldId id="259" r:id="rId7"/>
    <p:sldId id="260" r:id="rId8"/>
    <p:sldId id="264" r:id="rId9"/>
    <p:sldId id="261" r:id="rId10"/>
    <p:sldId id="263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1" d="100"/>
          <a:sy n="101" d="100"/>
        </p:scale>
        <p:origin x="294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FF8EE-B3FE-48E5-A990-225E19DB6CC7}" type="datetimeFigureOut">
              <a:rPr lang="en-AU" smtClean="0"/>
              <a:t>11/08/2017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A3514-D918-4EB4-84E9-8A530C6400B4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2612705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FF8EE-B3FE-48E5-A990-225E19DB6CC7}" type="datetimeFigureOut">
              <a:rPr lang="en-AU" smtClean="0"/>
              <a:t>11/08/2017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A3514-D918-4EB4-84E9-8A530C6400B4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5241944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FF8EE-B3FE-48E5-A990-225E19DB6CC7}" type="datetimeFigureOut">
              <a:rPr lang="en-AU" smtClean="0"/>
              <a:t>11/08/2017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A3514-D918-4EB4-84E9-8A530C6400B4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8751317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FF8EE-B3FE-48E5-A990-225E19DB6CC7}" type="datetimeFigureOut">
              <a:rPr lang="en-AU" smtClean="0"/>
              <a:t>11/08/2017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A3514-D918-4EB4-84E9-8A530C6400B4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5668722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FF8EE-B3FE-48E5-A990-225E19DB6CC7}" type="datetimeFigureOut">
              <a:rPr lang="en-AU" smtClean="0"/>
              <a:t>11/08/2017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A3514-D918-4EB4-84E9-8A530C6400B4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79659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FF8EE-B3FE-48E5-A990-225E19DB6CC7}" type="datetimeFigureOut">
              <a:rPr lang="en-AU" smtClean="0"/>
              <a:t>11/08/2017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A3514-D918-4EB4-84E9-8A530C6400B4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4278624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FF8EE-B3FE-48E5-A990-225E19DB6CC7}" type="datetimeFigureOut">
              <a:rPr lang="en-AU" smtClean="0"/>
              <a:t>11/08/2017</a:t>
            </a:fld>
            <a:endParaRPr lang="en-A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A3514-D918-4EB4-84E9-8A530C6400B4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3034164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FF8EE-B3FE-48E5-A990-225E19DB6CC7}" type="datetimeFigureOut">
              <a:rPr lang="en-AU" smtClean="0"/>
              <a:t>11/08/2017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A3514-D918-4EB4-84E9-8A530C6400B4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0836681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FF8EE-B3FE-48E5-A990-225E19DB6CC7}" type="datetimeFigureOut">
              <a:rPr lang="en-AU" smtClean="0"/>
              <a:t>11/08/2017</a:t>
            </a:fld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A3514-D918-4EB4-84E9-8A530C6400B4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8017537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FF8EE-B3FE-48E5-A990-225E19DB6CC7}" type="datetimeFigureOut">
              <a:rPr lang="en-AU" smtClean="0"/>
              <a:t>11/08/2017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A3514-D918-4EB4-84E9-8A530C6400B4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8256966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FF8EE-B3FE-48E5-A990-225E19DB6CC7}" type="datetimeFigureOut">
              <a:rPr lang="en-AU" smtClean="0"/>
              <a:t>11/08/2017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A3514-D918-4EB4-84E9-8A530C6400B4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922582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2FF8EE-B3FE-48E5-A990-225E19DB6CC7}" type="datetimeFigureOut">
              <a:rPr lang="en-AU" smtClean="0"/>
              <a:t>11/08/2017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2A3514-D918-4EB4-84E9-8A530C6400B4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5759884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www.dsr.wa.gov.au/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mailto:kidsport@dsr.wa.gov.au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16832"/>
            <a:ext cx="7990656" cy="1440161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0070C0"/>
                </a:solidFill>
              </a:rPr>
              <a:t>KidSport - How to guide</a:t>
            </a:r>
            <a:br>
              <a:rPr lang="en-US" dirty="0"/>
            </a:br>
            <a:r>
              <a:rPr lang="en-US" sz="3600" b="1" dirty="0"/>
              <a:t>Online Application Form</a:t>
            </a:r>
            <a:endParaRPr lang="en-AU" sz="3600" b="1" dirty="0"/>
          </a:p>
        </p:txBody>
      </p:sp>
    </p:spTree>
    <p:extLst>
      <p:ext uri="{BB962C8B-B14F-4D97-AF65-F5344CB8AC3E}">
        <p14:creationId xmlns:p14="http://schemas.microsoft.com/office/powerpoint/2010/main" val="38947205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Before you begin…</a:t>
            </a:r>
            <a:endParaRPr lang="en-AU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 sz="2400" dirty="0"/>
          </a:p>
          <a:p>
            <a:r>
              <a:rPr lang="en-US" sz="2400" dirty="0"/>
              <a:t>The online application form is </a:t>
            </a:r>
            <a:r>
              <a:rPr lang="en-US" sz="2400" b="1" u="sng" dirty="0"/>
              <a:t>only available for</a:t>
            </a:r>
            <a:r>
              <a:rPr lang="en-US" sz="2400" dirty="0"/>
              <a:t> Health Care or Pensioner Concession Card holders</a:t>
            </a:r>
          </a:p>
          <a:p>
            <a:endParaRPr lang="en-US" sz="2400" dirty="0"/>
          </a:p>
          <a:p>
            <a:r>
              <a:rPr lang="en-US" sz="2400" dirty="0"/>
              <a:t>Please ensure you have an electronic copy of your Health Care or Pensioner Concession Card with you</a:t>
            </a:r>
          </a:p>
          <a:p>
            <a:endParaRPr lang="en-US" sz="2400" dirty="0"/>
          </a:p>
          <a:p>
            <a:r>
              <a:rPr lang="en-US" sz="2400" dirty="0"/>
              <a:t>Please ensure you know which club you are applying for and whether or not it is an approved </a:t>
            </a:r>
            <a:r>
              <a:rPr lang="en-US" sz="2400" dirty="0" err="1"/>
              <a:t>KidSport</a:t>
            </a:r>
            <a:r>
              <a:rPr lang="en-US" sz="2400" dirty="0"/>
              <a:t> club</a:t>
            </a:r>
            <a:endParaRPr lang="en-AU" sz="2400" dirty="0"/>
          </a:p>
        </p:txBody>
      </p:sp>
    </p:spTree>
    <p:extLst>
      <p:ext uri="{BB962C8B-B14F-4D97-AF65-F5344CB8AC3E}">
        <p14:creationId xmlns:p14="http://schemas.microsoft.com/office/powerpoint/2010/main" val="24819736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1. Go to the Department of Sport and Recreation website</a:t>
            </a:r>
            <a:endParaRPr lang="en-AU" b="1" dirty="0"/>
          </a:p>
        </p:txBody>
      </p:sp>
      <p:sp>
        <p:nvSpPr>
          <p:cNvPr id="9" name="TextBox 8"/>
          <p:cNvSpPr txBox="1"/>
          <p:nvPr/>
        </p:nvSpPr>
        <p:spPr>
          <a:xfrm>
            <a:off x="5436096" y="3179813"/>
            <a:ext cx="316701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Department of Sport and Recreation homepage</a:t>
            </a:r>
          </a:p>
          <a:p>
            <a:pPr algn="ctr"/>
            <a:r>
              <a:rPr lang="en-US" dirty="0">
                <a:hlinkClick r:id="rId2"/>
              </a:rPr>
              <a:t>www.dsr.wa.gov.au</a:t>
            </a:r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7432" y="1700808"/>
            <a:ext cx="4095985" cy="42484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672577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/>
              <a:t>2. Click on the KidSport link</a:t>
            </a:r>
            <a:endParaRPr lang="en-AU" sz="4000" b="1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340768"/>
            <a:ext cx="4581949" cy="47525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Oval 2"/>
          <p:cNvSpPr/>
          <p:nvPr/>
        </p:nvSpPr>
        <p:spPr>
          <a:xfrm>
            <a:off x="4860032" y="3933056"/>
            <a:ext cx="1872208" cy="1728192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8348654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3. Click on the ‘Apply online’ link</a:t>
            </a:r>
            <a:endParaRPr lang="en-AU" dirty="0"/>
          </a:p>
        </p:txBody>
      </p:sp>
      <p:grpSp>
        <p:nvGrpSpPr>
          <p:cNvPr id="7" name="Group 6"/>
          <p:cNvGrpSpPr/>
          <p:nvPr/>
        </p:nvGrpSpPr>
        <p:grpSpPr>
          <a:xfrm>
            <a:off x="2307802" y="1340768"/>
            <a:ext cx="4352528" cy="4681447"/>
            <a:chOff x="2307802" y="1340768"/>
            <a:chExt cx="4352528" cy="4681447"/>
          </a:xfrm>
        </p:grpSpPr>
        <p:pic>
          <p:nvPicPr>
            <p:cNvPr id="3" name="Picture 2" descr="image008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07802" y="1340768"/>
              <a:ext cx="4352528" cy="4671137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27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28898" y="2236264"/>
              <a:ext cx="2912270" cy="37859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4" name="Oval 3"/>
          <p:cNvSpPr/>
          <p:nvPr/>
        </p:nvSpPr>
        <p:spPr>
          <a:xfrm>
            <a:off x="5004048" y="1844824"/>
            <a:ext cx="1872208" cy="1675757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7864169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332656"/>
            <a:ext cx="8568952" cy="1143000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4. Complete the KidSport online application form and submit</a:t>
            </a:r>
            <a:endParaRPr lang="en-A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1710228"/>
            <a:ext cx="4133846" cy="41764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037775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/>
              <a:t>KidSport Contact Details</a:t>
            </a:r>
            <a:endParaRPr lang="en-AU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972816"/>
          </a:xfrm>
        </p:spPr>
        <p:txBody>
          <a:bodyPr/>
          <a:lstStyle/>
          <a:p>
            <a:r>
              <a:rPr lang="en-AU" b="1" dirty="0"/>
              <a:t>General KidSport Hotline</a:t>
            </a:r>
            <a:br>
              <a:rPr lang="en-AU" b="1" dirty="0"/>
            </a:br>
            <a:r>
              <a:rPr lang="en-AU" b="1" dirty="0"/>
              <a:t>(08) 9492 9911</a:t>
            </a:r>
            <a:br>
              <a:rPr lang="en-AU" sz="1400" dirty="0"/>
            </a:br>
            <a:r>
              <a:rPr lang="en-AU" sz="3600" u="sng" dirty="0">
                <a:hlinkClick r:id="rId2"/>
              </a:rPr>
              <a:t>kidsport@dsr.wa.gov.au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3672530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3AB558BEFC3D541B760C4136D89A345" ma:contentTypeVersion="1" ma:contentTypeDescription="Create a new document." ma:contentTypeScope="" ma:versionID="3a89f23b040512965d0fb3c6f5cdcd48">
  <xsd:schema xmlns:xsd="http://www.w3.org/2001/XMLSchema" xmlns:p="http://schemas.microsoft.com/office/2006/metadata/properties" xmlns:ns1="http://schemas.microsoft.com/sharepoint/v3" targetNamespace="http://schemas.microsoft.com/office/2006/metadata/properties" ma:root="true" ma:fieldsID="ddb0c952b897a810c8a4e377cff6bff8" ns1:_="">
    <xsd:import namespace="http://schemas.microsoft.com/sharepoint/v3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</xsd:all>
            </xsd:complexType>
          </xsd:element>
        </xsd:sequence>
      </xsd:complexType>
    </xsd:element>
  </xsd:schema>
  <xsd:schema xmlns:xsd="http://www.w3.org/2001/XMLSchema" xmlns:dms="http://schemas.microsoft.com/office/2006/documentManagement/types" targetNamespace="http://schemas.microsoft.com/sharepoint/v3" elementFormDefault="qualified">
    <xsd:import namespace="http://schemas.microsoft.com/office/2006/documentManagement/types"/>
    <xsd:element name="PublishingStartDate" ma:index="8" nillable="true" ma:displayName="Scheduling Start Date" ma:description="" ma:hidden="true" ma:internalName="PublishingStartDate">
      <xsd:simpleType>
        <xsd:restriction base="dms:Unknown"/>
      </xsd:simpleType>
    </xsd:element>
    <xsd:element name="PublishingExpirationDate" ma:index="9" nillable="true" ma:displayName="Scheduling End Date" ma:description="" ma:hidden="true" ma:internalName="PublishingExpirationDat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2.xml><?xml version="1.0" encoding="utf-8"?>
<p:properties xmlns:p="http://schemas.microsoft.com/office/2006/metadata/properties" xmlns:xsi="http://www.w3.org/2001/XMLSchema-instance">
  <documentManagement>
    <PublishingExpirationDate xmlns="http://schemas.microsoft.com/sharepoint/v3" xsi:nil="true"/>
    <PublishingStartDate xmlns="http://schemas.microsoft.com/sharepoint/v3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A7A7790E-FF5B-45F6-BB8E-64032854D45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http://schemas.microsoft.com/office/2006/documentManagement/types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internal/2005/internalDocumentation"/>
  </ds:schemaRefs>
</ds:datastoreItem>
</file>

<file path=customXml/itemProps2.xml><?xml version="1.0" encoding="utf-8"?>
<ds:datastoreItem xmlns:ds="http://schemas.openxmlformats.org/officeDocument/2006/customXml" ds:itemID="{1FEEC144-1350-42F2-A6CE-D52B69F2A97E}">
  <ds:schemaRefs>
    <ds:schemaRef ds:uri="http://purl.org/dc/elements/1.1/"/>
    <ds:schemaRef ds:uri="http://purl.org/dc/terms/"/>
    <ds:schemaRef ds:uri="http://schemas.microsoft.com/office/2006/documentManagement/types"/>
    <ds:schemaRef ds:uri="http://www.w3.org/XML/1998/namespace"/>
    <ds:schemaRef ds:uri="http://schemas.openxmlformats.org/package/2006/metadata/core-properties"/>
    <ds:schemaRef ds:uri="http://schemas.microsoft.com/sharepoint/v3"/>
    <ds:schemaRef ds:uri="http://schemas.microsoft.com/office/2006/metadata/properties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C3B817D2-F810-4F72-9C22-DFC3B6B4C01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614</TotalTime>
  <Words>120</Words>
  <Application>Microsoft Office PowerPoint</Application>
  <PresentationFormat>On-screen Show (4:3)</PresentationFormat>
  <Paragraphs>16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9" baseType="lpstr">
      <vt:lpstr>Arial</vt:lpstr>
      <vt:lpstr>Office Theme</vt:lpstr>
      <vt:lpstr>KidSport - How to guide Online Application Form</vt:lpstr>
      <vt:lpstr>Before you begin…</vt:lpstr>
      <vt:lpstr>1. Go to the Department of Sport and Recreation website</vt:lpstr>
      <vt:lpstr>2. Click on the KidSport link</vt:lpstr>
      <vt:lpstr>3. Click on the ‘Apply online’ link</vt:lpstr>
      <vt:lpstr>4. Complete the KidSport online application form and submit</vt:lpstr>
      <vt:lpstr>KidSport Contact Details</vt:lpstr>
    </vt:vector>
  </TitlesOfParts>
  <Company>Department of Sport &amp; Recreation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Luke Davey</dc:creator>
  <cp:lastModifiedBy>finance1@york.wa.gov.au</cp:lastModifiedBy>
  <cp:revision>36</cp:revision>
  <dcterms:created xsi:type="dcterms:W3CDTF">2014-06-11T04:24:01Z</dcterms:created>
  <dcterms:modified xsi:type="dcterms:W3CDTF">2017-08-11T03:03:11Z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0x01010033AB558BEFC3D541B760C4136D89A345</vt:lpwstr>
  </property>
</Properties>
</file>