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9" r:id="rId7"/>
    <p:sldId id="260" r:id="rId8"/>
    <p:sldId id="264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27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419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13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87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96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t>11/08/2017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86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t>11/08/2017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41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t>11/08/2017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66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t>11/08/2017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75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t>11/08/2017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69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t>11/08/2017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5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FF8EE-B3FE-48E5-A990-225E19DB6CC7}" type="datetimeFigureOut">
              <a:rPr lang="en-AU" smtClean="0"/>
              <a:t>11/08/2017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A3514-D918-4EB4-84E9-8A530C6400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98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sr.wa.gov.a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kidsport@dsr.wa.gov.a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990656" cy="14401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KidSport - How to guide</a:t>
            </a:r>
            <a:br>
              <a:rPr lang="en-US" dirty="0"/>
            </a:br>
            <a:r>
              <a:rPr lang="en-US" sz="3600" b="1" dirty="0"/>
              <a:t>Online Application Form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389472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Before you begin…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online application form is </a:t>
            </a:r>
            <a:r>
              <a:rPr lang="en-US" sz="2400" b="1" u="sng" dirty="0"/>
              <a:t>only available for</a:t>
            </a:r>
            <a:r>
              <a:rPr lang="en-US" sz="2400" dirty="0"/>
              <a:t> Health Care or Pensioner Concession Card holders</a:t>
            </a:r>
          </a:p>
          <a:p>
            <a:endParaRPr lang="en-US" sz="2400" dirty="0"/>
          </a:p>
          <a:p>
            <a:r>
              <a:rPr lang="en-US" sz="2400" dirty="0"/>
              <a:t>Please ensure you have an electronic copy of your Health Care or Pensioner Concession Card with you</a:t>
            </a:r>
          </a:p>
          <a:p>
            <a:endParaRPr lang="en-US" sz="2400" dirty="0"/>
          </a:p>
          <a:p>
            <a:r>
              <a:rPr lang="en-US" sz="2400" dirty="0"/>
              <a:t>Please ensure you know which club you are applying for and whether or not it is an approved </a:t>
            </a:r>
            <a:r>
              <a:rPr lang="en-US" sz="2400" dirty="0" err="1"/>
              <a:t>KidSport</a:t>
            </a:r>
            <a:r>
              <a:rPr lang="en-US" sz="2400" dirty="0"/>
              <a:t> club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48197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1. Go to the Department of Sport and Recreation website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3179813"/>
            <a:ext cx="3167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Department of Sport and Recreation homepage</a:t>
            </a:r>
          </a:p>
          <a:p>
            <a:pPr algn="ctr"/>
            <a:r>
              <a:rPr lang="en-US" dirty="0">
                <a:hlinkClick r:id="rId2"/>
              </a:rPr>
              <a:t>www.dsr.wa.gov.au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2" y="1700808"/>
            <a:ext cx="4095985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25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2. Click on the KidSport link</a:t>
            </a:r>
            <a:endParaRPr lang="en-A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581949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860032" y="3933056"/>
            <a:ext cx="1872208" cy="17281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86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3. Click on the ‘Apply online’ link</a:t>
            </a:r>
            <a:endParaRPr lang="en-AU" dirty="0"/>
          </a:p>
        </p:txBody>
      </p:sp>
      <p:grpSp>
        <p:nvGrpSpPr>
          <p:cNvPr id="7" name="Group 6"/>
          <p:cNvGrpSpPr/>
          <p:nvPr/>
        </p:nvGrpSpPr>
        <p:grpSpPr>
          <a:xfrm>
            <a:off x="2307802" y="1340768"/>
            <a:ext cx="4352528" cy="4681447"/>
            <a:chOff x="2307802" y="1340768"/>
            <a:chExt cx="4352528" cy="4681447"/>
          </a:xfrm>
        </p:grpSpPr>
        <p:pic>
          <p:nvPicPr>
            <p:cNvPr id="3" name="Picture 2" descr="image0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802" y="1340768"/>
              <a:ext cx="4352528" cy="467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898" y="2236264"/>
              <a:ext cx="2912270" cy="3785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/>
          <p:cNvSpPr/>
          <p:nvPr/>
        </p:nvSpPr>
        <p:spPr>
          <a:xfrm>
            <a:off x="5004048" y="1844824"/>
            <a:ext cx="1872208" cy="167575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641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4. Complete the KidSport online application form and submit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10228"/>
            <a:ext cx="413384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77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KidSport Contact Details</a:t>
            </a:r>
            <a:endParaRPr lang="en-AU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en-AU" b="1" dirty="0"/>
              <a:t>General KidSport Hotline</a:t>
            </a:r>
            <a:br>
              <a:rPr lang="en-AU" b="1" dirty="0"/>
            </a:br>
            <a:r>
              <a:rPr lang="en-AU" b="1" dirty="0"/>
              <a:t>(08) 9492 9911</a:t>
            </a:r>
            <a:br>
              <a:rPr lang="en-AU" sz="1400" dirty="0"/>
            </a:br>
            <a:r>
              <a:rPr lang="en-AU" sz="3600" u="sng" dirty="0">
                <a:hlinkClick r:id="rId2"/>
              </a:rPr>
              <a:t>kidsport@dsr.wa.gov.au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7253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B558BEFC3D541B760C4136D89A345" ma:contentTypeVersion="1" ma:contentTypeDescription="Create a new document." ma:contentTypeScope="" ma:versionID="3a89f23b040512965d0fb3c6f5cdcd48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A7790E-FF5B-45F6-BB8E-64032854D4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FEEC144-1350-42F2-A6CE-D52B69F2A97E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B817D2-F810-4F72-9C22-DFC3B6B4C0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120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KidSport - How to guide Online Application Form</vt:lpstr>
      <vt:lpstr>Before you begin…</vt:lpstr>
      <vt:lpstr>1. Go to the Department of Sport and Recreation website</vt:lpstr>
      <vt:lpstr>2. Click on the KidSport link</vt:lpstr>
      <vt:lpstr>3. Click on the ‘Apply online’ link</vt:lpstr>
      <vt:lpstr>4. Complete the KidSport online application form and submit</vt:lpstr>
      <vt:lpstr>KidSport Contact Details</vt:lpstr>
    </vt:vector>
  </TitlesOfParts>
  <Company>Department of Sport &amp; Recreation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Davey</dc:creator>
  <cp:lastModifiedBy>finance1@york.wa.gov.au</cp:lastModifiedBy>
  <cp:revision>36</cp:revision>
  <dcterms:created xsi:type="dcterms:W3CDTF">2014-06-11T04:24:01Z</dcterms:created>
  <dcterms:modified xsi:type="dcterms:W3CDTF">2017-08-11T03:03:11Z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0x01010033AB558BEFC3D541B760C4136D89A345</vt:lpwstr>
  </property>
</Properties>
</file>